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75" r:id="rId3"/>
    <p:sldId id="257" r:id="rId4"/>
    <p:sldId id="266" r:id="rId5"/>
    <p:sldId id="271" r:id="rId6"/>
    <p:sldId id="272" r:id="rId7"/>
    <p:sldId id="273" r:id="rId8"/>
    <p:sldId id="265" r:id="rId9"/>
    <p:sldId id="274" r:id="rId10"/>
    <p:sldId id="264" r:id="rId11"/>
    <p:sldId id="276" r:id="rId12"/>
    <p:sldId id="268" r:id="rId13"/>
    <p:sldId id="263" r:id="rId14"/>
    <p:sldId id="258" r:id="rId15"/>
    <p:sldId id="259" r:id="rId16"/>
    <p:sldId id="262" r:id="rId17"/>
    <p:sldId id="260" r:id="rId18"/>
    <p:sldId id="278" r:id="rId19"/>
    <p:sldId id="279" r:id="rId20"/>
    <p:sldId id="280" r:id="rId21"/>
    <p:sldId id="261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F7D4CF-1D4B-4A33-A29A-9B8BEE81B27A}" v="14" dt="2024-03-23T16:46:55.3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ine DALLET" userId="25fc6cddc87ab095" providerId="LiveId" clId="{5CF7D4CF-1D4B-4A33-A29A-9B8BEE81B27A}"/>
    <pc:docChg chg="custSel delSld modSld">
      <pc:chgData name="claudine DALLET" userId="25fc6cddc87ab095" providerId="LiveId" clId="{5CF7D4CF-1D4B-4A33-A29A-9B8BEE81B27A}" dt="2024-03-23T16:50:12.517" v="143" actId="1076"/>
      <pc:docMkLst>
        <pc:docMk/>
      </pc:docMkLst>
      <pc:sldChg chg="addSp delSp modSp mod">
        <pc:chgData name="claudine DALLET" userId="25fc6cddc87ab095" providerId="LiveId" clId="{5CF7D4CF-1D4B-4A33-A29A-9B8BEE81B27A}" dt="2024-03-23T16:38:32.998" v="91" actId="14100"/>
        <pc:sldMkLst>
          <pc:docMk/>
          <pc:sldMk cId="539137427" sldId="260"/>
        </pc:sldMkLst>
        <pc:spChg chg="mod">
          <ac:chgData name="claudine DALLET" userId="25fc6cddc87ab095" providerId="LiveId" clId="{5CF7D4CF-1D4B-4A33-A29A-9B8BEE81B27A}" dt="2024-03-23T16:37:31.848" v="87" actId="1076"/>
          <ac:spMkLst>
            <pc:docMk/>
            <pc:sldMk cId="539137427" sldId="260"/>
            <ac:spMk id="5" creationId="{1838F6A7-685C-53BA-1248-FDF22792C926}"/>
          </ac:spMkLst>
        </pc:spChg>
        <pc:picChg chg="mod">
          <ac:chgData name="claudine DALLET" userId="25fc6cddc87ab095" providerId="LiveId" clId="{5CF7D4CF-1D4B-4A33-A29A-9B8BEE81B27A}" dt="2024-03-23T16:38:32.998" v="91" actId="14100"/>
          <ac:picMkLst>
            <pc:docMk/>
            <pc:sldMk cId="539137427" sldId="260"/>
            <ac:picMk id="2" creationId="{1C9A222A-0F97-B689-FFAD-C7F8245000C6}"/>
          </ac:picMkLst>
        </pc:picChg>
        <pc:picChg chg="mod">
          <ac:chgData name="claudine DALLET" userId="25fc6cddc87ab095" providerId="LiveId" clId="{5CF7D4CF-1D4B-4A33-A29A-9B8BEE81B27A}" dt="2024-03-23T16:38:28.882" v="90" actId="14100"/>
          <ac:picMkLst>
            <pc:docMk/>
            <pc:sldMk cId="539137427" sldId="260"/>
            <ac:picMk id="3" creationId="{98CD95DA-0506-0E98-BB19-52E56464EC66}"/>
          </ac:picMkLst>
        </pc:picChg>
        <pc:picChg chg="add del mod">
          <ac:chgData name="claudine DALLET" userId="25fc6cddc87ab095" providerId="LiveId" clId="{5CF7D4CF-1D4B-4A33-A29A-9B8BEE81B27A}" dt="2024-03-23T16:36:10.517" v="74" actId="21"/>
          <ac:picMkLst>
            <pc:docMk/>
            <pc:sldMk cId="539137427" sldId="260"/>
            <ac:picMk id="6" creationId="{02018EA8-3107-1B75-D1AE-0546F71A56DB}"/>
          </ac:picMkLst>
        </pc:picChg>
        <pc:picChg chg="add mod ord">
          <ac:chgData name="claudine DALLET" userId="25fc6cddc87ab095" providerId="LiveId" clId="{5CF7D4CF-1D4B-4A33-A29A-9B8BEE81B27A}" dt="2024-03-23T16:38:17.448" v="89" actId="167"/>
          <ac:picMkLst>
            <pc:docMk/>
            <pc:sldMk cId="539137427" sldId="260"/>
            <ac:picMk id="7" creationId="{9603145F-F083-42AE-BFDE-9FFD7ED01F3E}"/>
          </ac:picMkLst>
        </pc:picChg>
      </pc:sldChg>
      <pc:sldChg chg="addSp delSp modSp mod delAnim">
        <pc:chgData name="claudine DALLET" userId="25fc6cddc87ab095" providerId="LiveId" clId="{5CF7D4CF-1D4B-4A33-A29A-9B8BEE81B27A}" dt="2024-03-23T16:49:00.834" v="136" actId="1076"/>
        <pc:sldMkLst>
          <pc:docMk/>
          <pc:sldMk cId="1543506949" sldId="262"/>
        </pc:sldMkLst>
        <pc:spChg chg="del mod">
          <ac:chgData name="claudine DALLET" userId="25fc6cddc87ab095" providerId="LiveId" clId="{5CF7D4CF-1D4B-4A33-A29A-9B8BEE81B27A}" dt="2024-03-23T16:36:20.813" v="79" actId="478"/>
          <ac:spMkLst>
            <pc:docMk/>
            <pc:sldMk cId="1543506949" sldId="262"/>
            <ac:spMk id="4" creationId="{71941D9B-7BC4-559F-EC3B-919E1016D44C}"/>
          </ac:spMkLst>
        </pc:spChg>
        <pc:picChg chg="mod">
          <ac:chgData name="claudine DALLET" userId="25fc6cddc87ab095" providerId="LiveId" clId="{5CF7D4CF-1D4B-4A33-A29A-9B8BEE81B27A}" dt="2024-03-23T16:48:54.446" v="135" actId="1076"/>
          <ac:picMkLst>
            <pc:docMk/>
            <pc:sldMk cId="1543506949" sldId="262"/>
            <ac:picMk id="2" creationId="{7AD2C367-02F8-8C80-2F51-3F68F778EEC9}"/>
          </ac:picMkLst>
        </pc:picChg>
        <pc:picChg chg="del">
          <ac:chgData name="claudine DALLET" userId="25fc6cddc87ab095" providerId="LiveId" clId="{5CF7D4CF-1D4B-4A33-A29A-9B8BEE81B27A}" dt="2024-03-23T16:36:14.933" v="75" actId="478"/>
          <ac:picMkLst>
            <pc:docMk/>
            <pc:sldMk cId="1543506949" sldId="262"/>
            <ac:picMk id="3" creationId="{81968B0B-792E-FEF7-D710-95639C1B37AA}"/>
          </ac:picMkLst>
        </pc:picChg>
        <pc:picChg chg="add mod">
          <ac:chgData name="claudine DALLET" userId="25fc6cddc87ab095" providerId="LiveId" clId="{5CF7D4CF-1D4B-4A33-A29A-9B8BEE81B27A}" dt="2024-03-23T16:48:52.131" v="133" actId="1076"/>
          <ac:picMkLst>
            <pc:docMk/>
            <pc:sldMk cId="1543506949" sldId="262"/>
            <ac:picMk id="5" creationId="{951FD792-598C-9EF2-C0EB-FD2BD7823C22}"/>
          </ac:picMkLst>
        </pc:picChg>
        <pc:picChg chg="add mod">
          <ac:chgData name="claudine DALLET" userId="25fc6cddc87ab095" providerId="LiveId" clId="{5CF7D4CF-1D4B-4A33-A29A-9B8BEE81B27A}" dt="2024-03-23T16:48:53.360" v="134" actId="1076"/>
          <ac:picMkLst>
            <pc:docMk/>
            <pc:sldMk cId="1543506949" sldId="262"/>
            <ac:picMk id="6" creationId="{0F1A5589-47C8-02FD-0A59-0DBDEE5D40F3}"/>
          </ac:picMkLst>
        </pc:picChg>
        <pc:picChg chg="add mod">
          <ac:chgData name="claudine DALLET" userId="25fc6cddc87ab095" providerId="LiveId" clId="{5CF7D4CF-1D4B-4A33-A29A-9B8BEE81B27A}" dt="2024-03-23T16:49:00.834" v="136" actId="1076"/>
          <ac:picMkLst>
            <pc:docMk/>
            <pc:sldMk cId="1543506949" sldId="262"/>
            <ac:picMk id="7" creationId="{71DEFCCA-E55E-8758-200C-081A95EA3460}"/>
          </ac:picMkLst>
        </pc:picChg>
      </pc:sldChg>
      <pc:sldChg chg="del">
        <pc:chgData name="claudine DALLET" userId="25fc6cddc87ab095" providerId="LiveId" clId="{5CF7D4CF-1D4B-4A33-A29A-9B8BEE81B27A}" dt="2024-03-23T14:17:09.121" v="0" actId="2696"/>
        <pc:sldMkLst>
          <pc:docMk/>
          <pc:sldMk cId="3731614682" sldId="267"/>
        </pc:sldMkLst>
      </pc:sldChg>
      <pc:sldChg chg="addSp modSp mod">
        <pc:chgData name="claudine DALLET" userId="25fc6cddc87ab095" providerId="LiveId" clId="{5CF7D4CF-1D4B-4A33-A29A-9B8BEE81B27A}" dt="2024-03-23T16:34:45.041" v="69" actId="1076"/>
        <pc:sldMkLst>
          <pc:docMk/>
          <pc:sldMk cId="1140322424" sldId="268"/>
        </pc:sldMkLst>
        <pc:picChg chg="mod">
          <ac:chgData name="claudine DALLET" userId="25fc6cddc87ab095" providerId="LiveId" clId="{5CF7D4CF-1D4B-4A33-A29A-9B8BEE81B27A}" dt="2024-03-23T16:34:37.202" v="66" actId="1076"/>
          <ac:picMkLst>
            <pc:docMk/>
            <pc:sldMk cId="1140322424" sldId="268"/>
            <ac:picMk id="2" creationId="{0D541249-460E-B6A5-EA87-18F9409C6323}"/>
          </ac:picMkLst>
        </pc:picChg>
        <pc:picChg chg="mod">
          <ac:chgData name="claudine DALLET" userId="25fc6cddc87ab095" providerId="LiveId" clId="{5CF7D4CF-1D4B-4A33-A29A-9B8BEE81B27A}" dt="2024-03-23T16:33:44.115" v="57" actId="1076"/>
          <ac:picMkLst>
            <pc:docMk/>
            <pc:sldMk cId="1140322424" sldId="268"/>
            <ac:picMk id="3" creationId="{4C7C4A56-442E-D8F8-3B7A-07C9185EB328}"/>
          </ac:picMkLst>
        </pc:picChg>
        <pc:picChg chg="add mod">
          <ac:chgData name="claudine DALLET" userId="25fc6cddc87ab095" providerId="LiveId" clId="{5CF7D4CF-1D4B-4A33-A29A-9B8BEE81B27A}" dt="2024-03-23T16:33:45.573" v="58" actId="1076"/>
          <ac:picMkLst>
            <pc:docMk/>
            <pc:sldMk cId="1140322424" sldId="268"/>
            <ac:picMk id="4" creationId="{9EB2DC7F-26EA-986F-9CEC-A0FB9F6DE90C}"/>
          </ac:picMkLst>
        </pc:picChg>
        <pc:picChg chg="add mod">
          <ac:chgData name="claudine DALLET" userId="25fc6cddc87ab095" providerId="LiveId" clId="{5CF7D4CF-1D4B-4A33-A29A-9B8BEE81B27A}" dt="2024-03-23T16:34:42.631" v="68" actId="1076"/>
          <ac:picMkLst>
            <pc:docMk/>
            <pc:sldMk cId="1140322424" sldId="268"/>
            <ac:picMk id="5" creationId="{1A6D2587-B784-9651-0B64-B8ABEDE21583}"/>
          </ac:picMkLst>
        </pc:picChg>
        <pc:picChg chg="add mod">
          <ac:chgData name="claudine DALLET" userId="25fc6cddc87ab095" providerId="LiveId" clId="{5CF7D4CF-1D4B-4A33-A29A-9B8BEE81B27A}" dt="2024-03-23T16:34:45.041" v="69" actId="1076"/>
          <ac:picMkLst>
            <pc:docMk/>
            <pc:sldMk cId="1140322424" sldId="268"/>
            <ac:picMk id="6" creationId="{A4420F31-B423-32F3-5934-D2117956E80E}"/>
          </ac:picMkLst>
        </pc:picChg>
      </pc:sldChg>
      <pc:sldChg chg="addSp del">
        <pc:chgData name="claudine DALLET" userId="25fc6cddc87ab095" providerId="LiveId" clId="{5CF7D4CF-1D4B-4A33-A29A-9B8BEE81B27A}" dt="2024-03-23T16:34:54.097" v="70" actId="2696"/>
        <pc:sldMkLst>
          <pc:docMk/>
          <pc:sldMk cId="1770908958" sldId="270"/>
        </pc:sldMkLst>
        <pc:picChg chg="add">
          <ac:chgData name="claudine DALLET" userId="25fc6cddc87ab095" providerId="LiveId" clId="{5CF7D4CF-1D4B-4A33-A29A-9B8BEE81B27A}" dt="2024-03-23T16:33:14.266" v="47"/>
          <ac:picMkLst>
            <pc:docMk/>
            <pc:sldMk cId="1770908958" sldId="270"/>
            <ac:picMk id="4" creationId="{88756585-58C3-38CF-77A8-5E3DF7BE162C}"/>
          </ac:picMkLst>
        </pc:picChg>
      </pc:sldChg>
      <pc:sldChg chg="addSp delSp modSp mod">
        <pc:chgData name="claudine DALLET" userId="25fc6cddc87ab095" providerId="LiveId" clId="{5CF7D4CF-1D4B-4A33-A29A-9B8BEE81B27A}" dt="2024-03-23T16:50:12.517" v="143" actId="1076"/>
        <pc:sldMkLst>
          <pc:docMk/>
          <pc:sldMk cId="802622670" sldId="272"/>
        </pc:sldMkLst>
        <pc:picChg chg="mod">
          <ac:chgData name="claudine DALLET" userId="25fc6cddc87ab095" providerId="LiveId" clId="{5CF7D4CF-1D4B-4A33-A29A-9B8BEE81B27A}" dt="2024-03-23T16:50:07.766" v="140" actId="1076"/>
          <ac:picMkLst>
            <pc:docMk/>
            <pc:sldMk cId="802622670" sldId="272"/>
            <ac:picMk id="2" creationId="{20F62331-4135-A554-E9A9-0632806E7BA9}"/>
          </ac:picMkLst>
        </pc:picChg>
        <pc:picChg chg="del">
          <ac:chgData name="claudine DALLET" userId="25fc6cddc87ab095" providerId="LiveId" clId="{5CF7D4CF-1D4B-4A33-A29A-9B8BEE81B27A}" dt="2024-03-23T16:28:15.862" v="5" actId="478"/>
          <ac:picMkLst>
            <pc:docMk/>
            <pc:sldMk cId="802622670" sldId="272"/>
            <ac:picMk id="3" creationId="{A2F7781D-23FD-B924-13A3-CF0C27953528}"/>
          </ac:picMkLst>
        </pc:picChg>
        <pc:picChg chg="add mod">
          <ac:chgData name="claudine DALLET" userId="25fc6cddc87ab095" providerId="LiveId" clId="{5CF7D4CF-1D4B-4A33-A29A-9B8BEE81B27A}" dt="2024-03-23T16:50:12.517" v="143" actId="1076"/>
          <ac:picMkLst>
            <pc:docMk/>
            <pc:sldMk cId="802622670" sldId="272"/>
            <ac:picMk id="4" creationId="{7AD8F627-005B-C7D2-22B3-17030366520A}"/>
          </ac:picMkLst>
        </pc:picChg>
        <pc:picChg chg="add mod">
          <ac:chgData name="claudine DALLET" userId="25fc6cddc87ab095" providerId="LiveId" clId="{5CF7D4CF-1D4B-4A33-A29A-9B8BEE81B27A}" dt="2024-03-23T16:50:11.195" v="142" actId="1076"/>
          <ac:picMkLst>
            <pc:docMk/>
            <pc:sldMk cId="802622670" sldId="272"/>
            <ac:picMk id="5" creationId="{39E689B9-BB98-53D8-1EDA-06B0907E8779}"/>
          </ac:picMkLst>
        </pc:picChg>
        <pc:picChg chg="add mod">
          <ac:chgData name="claudine DALLET" userId="25fc6cddc87ab095" providerId="LiveId" clId="{5CF7D4CF-1D4B-4A33-A29A-9B8BEE81B27A}" dt="2024-03-23T16:30:21.378" v="19" actId="1076"/>
          <ac:picMkLst>
            <pc:docMk/>
            <pc:sldMk cId="802622670" sldId="272"/>
            <ac:picMk id="6" creationId="{E04DF469-5F33-1C5C-F8E1-46640333908F}"/>
          </ac:picMkLst>
        </pc:picChg>
      </pc:sldChg>
      <pc:sldChg chg="addSp modSp mod">
        <pc:chgData name="claudine DALLET" userId="25fc6cddc87ab095" providerId="LiveId" clId="{5CF7D4CF-1D4B-4A33-A29A-9B8BEE81B27A}" dt="2024-03-23T16:32:04.839" v="34" actId="1076"/>
        <pc:sldMkLst>
          <pc:docMk/>
          <pc:sldMk cId="698072231" sldId="273"/>
        </pc:sldMkLst>
        <pc:grpChg chg="mod">
          <ac:chgData name="claudine DALLET" userId="25fc6cddc87ab095" providerId="LiveId" clId="{5CF7D4CF-1D4B-4A33-A29A-9B8BEE81B27A}" dt="2024-03-23T16:32:04.839" v="34" actId="1076"/>
          <ac:grpSpMkLst>
            <pc:docMk/>
            <pc:sldMk cId="698072231" sldId="273"/>
            <ac:grpSpMk id="5" creationId="{4282F5B8-8ECE-8F17-727D-FEC10B3436FC}"/>
          </ac:grpSpMkLst>
        </pc:grpChg>
        <pc:picChg chg="mod">
          <ac:chgData name="claudine DALLET" userId="25fc6cddc87ab095" providerId="LiveId" clId="{5CF7D4CF-1D4B-4A33-A29A-9B8BEE81B27A}" dt="2024-03-23T16:31:58.070" v="31" actId="1076"/>
          <ac:picMkLst>
            <pc:docMk/>
            <pc:sldMk cId="698072231" sldId="273"/>
            <ac:picMk id="2" creationId="{D540C1F0-78D9-ACB0-23A0-C97AAAC07DD7}"/>
          </ac:picMkLst>
        </pc:picChg>
        <pc:picChg chg="add mod">
          <ac:chgData name="claudine DALLET" userId="25fc6cddc87ab095" providerId="LiveId" clId="{5CF7D4CF-1D4B-4A33-A29A-9B8BEE81B27A}" dt="2024-03-23T16:32:02.711" v="33" actId="1076"/>
          <ac:picMkLst>
            <pc:docMk/>
            <pc:sldMk cId="698072231" sldId="273"/>
            <ac:picMk id="6" creationId="{B081E853-58A6-83E4-BDA2-5D4F7869CF6C}"/>
          </ac:picMkLst>
        </pc:picChg>
      </pc:sldChg>
      <pc:sldChg chg="del">
        <pc:chgData name="claudine DALLET" userId="25fc6cddc87ab095" providerId="LiveId" clId="{5CF7D4CF-1D4B-4A33-A29A-9B8BEE81B27A}" dt="2024-03-23T16:35:00.646" v="71" actId="2696"/>
        <pc:sldMkLst>
          <pc:docMk/>
          <pc:sldMk cId="2975599148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3/23/2024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26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625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92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07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77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1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1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6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3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75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74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64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8B0A613-F3C4-95BE-4254-8AB3BE22F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8633" y="1247140"/>
            <a:ext cx="3608208" cy="3450844"/>
          </a:xfrm>
        </p:spPr>
        <p:txBody>
          <a:bodyPr>
            <a:normAutofit/>
          </a:bodyPr>
          <a:lstStyle/>
          <a:p>
            <a:r>
              <a:rPr lang="fr-FR" sz="3700"/>
              <a:t>Rétrospective 2023</a:t>
            </a:r>
          </a:p>
        </p:txBody>
      </p:sp>
      <p:pic>
        <p:nvPicPr>
          <p:cNvPr id="4" name="Picture 3" descr="Arrière-plan de technologies réseau">
            <a:extLst>
              <a:ext uri="{FF2B5EF4-FFF2-40B4-BE49-F238E27FC236}">
                <a16:creationId xmlns:a16="http://schemas.microsoft.com/office/drawing/2014/main" id="{E0BC9D90-B0E5-DA9C-89C3-C171CDE5CC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47" r="1318" b="-1"/>
          <a:stretch/>
        </p:blipFill>
        <p:spPr>
          <a:xfrm>
            <a:off x="-1" y="10"/>
            <a:ext cx="7456513" cy="6857990"/>
          </a:xfrm>
          <a:custGeom>
            <a:avLst/>
            <a:gdLst/>
            <a:ahLst/>
            <a:cxnLst/>
            <a:rect l="l" t="t" r="r" b="b"/>
            <a:pathLst>
              <a:path w="7456513" h="6858000">
                <a:moveTo>
                  <a:pt x="0" y="0"/>
                </a:moveTo>
                <a:lnTo>
                  <a:pt x="6059386" y="0"/>
                </a:lnTo>
                <a:lnTo>
                  <a:pt x="6059386" y="1375489"/>
                </a:lnTo>
                <a:lnTo>
                  <a:pt x="7456513" y="1375489"/>
                </a:lnTo>
                <a:lnTo>
                  <a:pt x="74565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21C8291-E3D5-4240-8FF4-E5213CBC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85818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B44AFE-C181-7047-8CC9-CA00BD385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85818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6" name="Image 5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8D41248F-8B9C-DA57-5DB1-32711159C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212" y="4391025"/>
            <a:ext cx="4604740" cy="15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25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99A422-99ED-6292-D704-C044B8112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149503"/>
          </a:xfrm>
        </p:spPr>
        <p:txBody>
          <a:bodyPr/>
          <a:lstStyle/>
          <a:p>
            <a:r>
              <a:rPr lang="fr-FR" dirty="0"/>
              <a:t>Toutes les dates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B8862B-5DFF-00A1-41CC-044074352F23}"/>
              </a:ext>
            </a:extLst>
          </p:cNvPr>
          <p:cNvSpPr txBox="1"/>
          <p:nvPr/>
        </p:nvSpPr>
        <p:spPr>
          <a:xfrm>
            <a:off x="2668555" y="1978090"/>
            <a:ext cx="3484672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Evènements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millière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raboton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12 mars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29 -30 avril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Pros en famille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25 juin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Ensemble pour Manue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de juillet à décembre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Halloween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31 octobre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Pros en fête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3 décembre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Réunions mairie / CAUE / ABF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janvier &amp; novembre</a:t>
            </a:r>
          </a:p>
        </p:txBody>
      </p:sp>
    </p:spTree>
    <p:extLst>
      <p:ext uri="{BB962C8B-B14F-4D97-AF65-F5344CB8AC3E}">
        <p14:creationId xmlns:p14="http://schemas.microsoft.com/office/powerpoint/2010/main" val="2594831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78FAC-D134-E602-AC5B-47D313FD8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481" y="436702"/>
            <a:ext cx="9486690" cy="1144838"/>
          </a:xfrm>
        </p:spPr>
        <p:txBody>
          <a:bodyPr/>
          <a:lstStyle/>
          <a:p>
            <a:pPr algn="r"/>
            <a:r>
              <a:rPr lang="fr-FR" dirty="0"/>
              <a:t>Les temps forts de l’année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0BD2F8-2ADE-9908-EAC7-86EB56DA8A21}"/>
              </a:ext>
            </a:extLst>
          </p:cNvPr>
          <p:cNvSpPr txBox="1"/>
          <p:nvPr/>
        </p:nvSpPr>
        <p:spPr>
          <a:xfrm>
            <a:off x="1894868" y="2826127"/>
            <a:ext cx="1020693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Aide logistique à l’Association </a:t>
            </a:r>
            <a:r>
              <a:rPr lang="fr-FR" sz="3200" dirty="0" err="1"/>
              <a:t>millière</a:t>
            </a:r>
            <a:r>
              <a:rPr lang="fr-FR" sz="3200" dirty="0"/>
              <a:t> raboton</a:t>
            </a:r>
          </a:p>
          <a:p>
            <a:endParaRPr lang="fr-FR" sz="3200" dirty="0"/>
          </a:p>
          <a:p>
            <a:r>
              <a:rPr lang="fr-FR" sz="2800" dirty="0"/>
              <a:t>12 mars 2023 « Les femmes vous mènent en bateau »</a:t>
            </a:r>
          </a:p>
          <a:p>
            <a:endParaRPr lang="fr-FR" sz="2800" dirty="0"/>
          </a:p>
          <a:p>
            <a:r>
              <a:rPr lang="fr-FR" sz="2800" dirty="0"/>
              <a:t>30 avril 2023 « Port ouvert »</a:t>
            </a:r>
          </a:p>
          <a:p>
            <a:br>
              <a:rPr lang="fr-FR" sz="3200" dirty="0"/>
            </a:b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18692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>
            <a:extLst>
              <a:ext uri="{FF2B5EF4-FFF2-40B4-BE49-F238E27FC236}">
                <a16:creationId xmlns:a16="http://schemas.microsoft.com/office/drawing/2014/main" id="{9AEAABC6-6146-6696-675F-FA80331D0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47" y="613673"/>
            <a:ext cx="3858095" cy="2846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79B1C75-D5A3-1246-6C0C-F9F249222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718" y="620876"/>
            <a:ext cx="2829349" cy="37718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109307-BA4C-2136-7D49-5607B5B81B74}"/>
              </a:ext>
            </a:extLst>
          </p:cNvPr>
          <p:cNvSpPr txBox="1"/>
          <p:nvPr/>
        </p:nvSpPr>
        <p:spPr>
          <a:xfrm>
            <a:off x="1709475" y="620876"/>
            <a:ext cx="3648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12 mars Salle de la Renaissance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Animations avec </a:t>
            </a:r>
          </a:p>
          <a:p>
            <a:r>
              <a:rPr lang="fr-FR" dirty="0">
                <a:solidFill>
                  <a:schemeClr val="bg1"/>
                </a:solidFill>
              </a:rPr>
              <a:t>les Ateliers équestres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9BCD9D-A622-2B62-3AC2-D9085E975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7360" y="1062056"/>
            <a:ext cx="2643271" cy="55896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386C6-28E0-CACD-F7B7-71E1DE9B81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3493" y="3515987"/>
            <a:ext cx="4182427" cy="313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56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544BB-2667-9508-7933-80D0ECC15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2B3B2-8169-8F4D-82EC-51B22332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481" y="436702"/>
            <a:ext cx="9486690" cy="1144838"/>
          </a:xfrm>
        </p:spPr>
        <p:txBody>
          <a:bodyPr/>
          <a:lstStyle/>
          <a:p>
            <a:pPr algn="r"/>
            <a:r>
              <a:rPr lang="fr-FR" dirty="0"/>
              <a:t>Les temps forts de l’année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D08E29C-256B-7F0F-DFC7-5369CD5C2517}"/>
              </a:ext>
            </a:extLst>
          </p:cNvPr>
          <p:cNvSpPr txBox="1"/>
          <p:nvPr/>
        </p:nvSpPr>
        <p:spPr>
          <a:xfrm>
            <a:off x="3039714" y="2397948"/>
            <a:ext cx="611257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25 juin 2023 « Pros en famille »</a:t>
            </a:r>
          </a:p>
          <a:p>
            <a:r>
              <a:rPr lang="fr-FR" sz="3200" dirty="0"/>
              <a:t>Concours de pétanque avec </a:t>
            </a:r>
            <a:br>
              <a:rPr lang="fr-FR" sz="3200" dirty="0"/>
            </a:br>
            <a:r>
              <a:rPr lang="fr-FR" sz="3200" dirty="0"/>
              <a:t>la Pétanque Chaumontaise</a:t>
            </a:r>
          </a:p>
          <a:p>
            <a:endParaRPr lang="fr-FR" sz="3200" dirty="0"/>
          </a:p>
          <a:p>
            <a:r>
              <a:rPr lang="fr-FR" sz="3200" dirty="0"/>
              <a:t>Merci à toute l’équipe !</a:t>
            </a:r>
          </a:p>
        </p:txBody>
      </p:sp>
    </p:spTree>
    <p:extLst>
      <p:ext uri="{BB962C8B-B14F-4D97-AF65-F5344CB8AC3E}">
        <p14:creationId xmlns:p14="http://schemas.microsoft.com/office/powerpoint/2010/main" val="201058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0F62331-4135-A554-E9A9-0632806E7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82" y="416907"/>
            <a:ext cx="2914682" cy="3885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D8F627-005B-C7D2-22B3-170303665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902" y="416907"/>
            <a:ext cx="3802196" cy="28516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E689B9-BB98-53D8-1EDA-06B0907E8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448" y="3589446"/>
            <a:ext cx="3802196" cy="28516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4DF469-5F33-1C5C-F8E1-466403339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428" y="2359707"/>
            <a:ext cx="4002072" cy="300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22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540C1F0-78D9-ACB0-23A0-C97AAAC07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857" y="571501"/>
            <a:ext cx="3980794" cy="298608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282F5B8-8ECE-8F17-727D-FEC10B3436FC}"/>
              </a:ext>
            </a:extLst>
          </p:cNvPr>
          <p:cNvGrpSpPr/>
          <p:nvPr/>
        </p:nvGrpSpPr>
        <p:grpSpPr>
          <a:xfrm>
            <a:off x="7333972" y="914401"/>
            <a:ext cx="3965436" cy="5286375"/>
            <a:chOff x="7753072" y="933451"/>
            <a:chExt cx="3965436" cy="528637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7E0BABE-7B77-EBFD-B30D-2989DFDFA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53072" y="933451"/>
              <a:ext cx="3965436" cy="5286375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529FC48-131E-A507-A06D-F240C31E4E6E}"/>
                </a:ext>
              </a:extLst>
            </p:cNvPr>
            <p:cNvSpPr txBox="1"/>
            <p:nvPr/>
          </p:nvSpPr>
          <p:spPr>
            <a:xfrm>
              <a:off x="9106678" y="1380931"/>
              <a:ext cx="20457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Notre gagnant</a:t>
              </a:r>
            </a:p>
            <a:p>
              <a:r>
                <a:rPr lang="fr-FR" b="1" dirty="0">
                  <a:solidFill>
                    <a:schemeClr val="bg1"/>
                  </a:solidFill>
                </a:rPr>
                <a:t>Steven DAUNAY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081E853-58A6-83E4-BDA2-5D4F7869C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740" y="3748087"/>
            <a:ext cx="3981450" cy="29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72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F43E2-045F-D001-E0C7-72CD6360D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52FA1B-9B87-AD50-994E-CD6FE061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481" y="436702"/>
            <a:ext cx="9486690" cy="1144838"/>
          </a:xfrm>
        </p:spPr>
        <p:txBody>
          <a:bodyPr/>
          <a:lstStyle/>
          <a:p>
            <a:pPr algn="r"/>
            <a:r>
              <a:rPr lang="fr-FR" dirty="0"/>
              <a:t>Les temps forts de l’année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364EDE5-9630-91CF-EDEE-52A56518A5A5}"/>
              </a:ext>
            </a:extLst>
          </p:cNvPr>
          <p:cNvSpPr txBox="1"/>
          <p:nvPr/>
        </p:nvSpPr>
        <p:spPr>
          <a:xfrm>
            <a:off x="2678571" y="3265714"/>
            <a:ext cx="71256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/>
              <a:t>De juillet à décembre 2023</a:t>
            </a:r>
          </a:p>
          <a:p>
            <a:pPr algn="ctr"/>
            <a:endParaRPr lang="fr-FR" sz="3200" dirty="0"/>
          </a:p>
          <a:p>
            <a:pPr algn="ctr"/>
            <a:r>
              <a:rPr lang="fr-FR" sz="3200" dirty="0"/>
              <a:t>Opération « Ensemble pour Manue »</a:t>
            </a:r>
          </a:p>
        </p:txBody>
      </p:sp>
    </p:spTree>
    <p:extLst>
      <p:ext uri="{BB962C8B-B14F-4D97-AF65-F5344CB8AC3E}">
        <p14:creationId xmlns:p14="http://schemas.microsoft.com/office/powerpoint/2010/main" val="222626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58EB53-DB4D-4E22-48F5-D800FEABE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689" y="797568"/>
            <a:ext cx="4011516" cy="568196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5DB0FB-6402-D133-7985-D598B02C2284}"/>
              </a:ext>
            </a:extLst>
          </p:cNvPr>
          <p:cNvSpPr txBox="1"/>
          <p:nvPr/>
        </p:nvSpPr>
        <p:spPr>
          <a:xfrm>
            <a:off x="6870648" y="2113487"/>
            <a:ext cx="514756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Marché nocturne de juillet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Aide à demande de subventions</a:t>
            </a:r>
          </a:p>
          <a:p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Cagnottes dans les commerces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Cagnotte en ligne</a:t>
            </a:r>
          </a:p>
        </p:txBody>
      </p:sp>
    </p:spTree>
    <p:extLst>
      <p:ext uri="{BB962C8B-B14F-4D97-AF65-F5344CB8AC3E}">
        <p14:creationId xmlns:p14="http://schemas.microsoft.com/office/powerpoint/2010/main" val="1390017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AEECA-58B6-1C62-A590-F41CC57A7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C0019F-7564-636F-5173-3244C80AE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481" y="436702"/>
            <a:ext cx="9486690" cy="1144838"/>
          </a:xfrm>
        </p:spPr>
        <p:txBody>
          <a:bodyPr/>
          <a:lstStyle/>
          <a:p>
            <a:pPr algn="r"/>
            <a:r>
              <a:rPr lang="fr-FR" dirty="0"/>
              <a:t>Les temps forts de l’année</a:t>
            </a:r>
          </a:p>
        </p:txBody>
      </p:sp>
      <p:pic>
        <p:nvPicPr>
          <p:cNvPr id="5" name="Image 4" descr="Une image contenant texte, affiche, Prospectus, graphisme&#10;&#10;Description générée automatiquement">
            <a:extLst>
              <a:ext uri="{FF2B5EF4-FFF2-40B4-BE49-F238E27FC236}">
                <a16:creationId xmlns:a16="http://schemas.microsoft.com/office/drawing/2014/main" id="{E6993473-9192-1E56-0526-1729F94D0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527" y="1209674"/>
            <a:ext cx="3786976" cy="535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05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44B890-066C-FEA7-22DB-855E0DC43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117" y="1514086"/>
            <a:ext cx="2286000" cy="304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0565FD-CDED-1F48-B267-3B98EAA3B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619" y="2857306"/>
            <a:ext cx="2286000" cy="304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4BCEA5-F19B-BBE1-A530-FACDF97AA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919" y="3629025"/>
            <a:ext cx="2286000" cy="304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3C718A-8681-A046-2434-49B4607E0D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16764">
            <a:off x="7282155" y="354822"/>
            <a:ext cx="2286000" cy="304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27BF99-AD8F-B1AB-D125-B4C20EB439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16764">
            <a:off x="9462407" y="2187250"/>
            <a:ext cx="2286000" cy="304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3F0D2B-AFA2-7043-F644-A2B6B91FC748}"/>
              </a:ext>
            </a:extLst>
          </p:cNvPr>
          <p:cNvSpPr txBox="1"/>
          <p:nvPr/>
        </p:nvSpPr>
        <p:spPr>
          <a:xfrm>
            <a:off x="2062065" y="737118"/>
            <a:ext cx="3844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Mise en place</a:t>
            </a:r>
          </a:p>
        </p:txBody>
      </p:sp>
    </p:spTree>
    <p:extLst>
      <p:ext uri="{BB962C8B-B14F-4D97-AF65-F5344CB8AC3E}">
        <p14:creationId xmlns:p14="http://schemas.microsoft.com/office/powerpoint/2010/main" val="2258065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D541249-460E-B6A5-EA87-18F9409C6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537" y="1253979"/>
            <a:ext cx="2731854" cy="36092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7C4A56-442E-D8F8-3B7A-07C9185EB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850" y="330054"/>
            <a:ext cx="2350098" cy="313294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B2DC7F-26EA-986F-9CEC-A0FB9F6DE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1059" y="330054"/>
            <a:ext cx="2351455" cy="3132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6D2587-B784-9651-0B64-B8ABEDE215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4300" y="1332741"/>
            <a:ext cx="2865265" cy="38231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420F31-B423-32F3-5934-D2117956E8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563" y="3600071"/>
            <a:ext cx="4566565" cy="311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22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35775-324A-36F4-2577-B3C4C8548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0083-9FE3-32A1-3B66-7A1A61F9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481" y="436702"/>
            <a:ext cx="9486690" cy="1144838"/>
          </a:xfrm>
        </p:spPr>
        <p:txBody>
          <a:bodyPr/>
          <a:lstStyle/>
          <a:p>
            <a:pPr algn="r"/>
            <a:r>
              <a:rPr lang="fr-FR" dirty="0"/>
              <a:t>Les temps forts de l’année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44262D-0331-CF2D-D39E-B933D3E9F40E}"/>
              </a:ext>
            </a:extLst>
          </p:cNvPr>
          <p:cNvSpPr txBox="1"/>
          <p:nvPr/>
        </p:nvSpPr>
        <p:spPr>
          <a:xfrm>
            <a:off x="2951877" y="3265714"/>
            <a:ext cx="65790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/>
              <a:t>3 décembre 2023	« Pros en fête »</a:t>
            </a:r>
          </a:p>
          <a:p>
            <a:pPr algn="ctr"/>
            <a:r>
              <a:rPr lang="fr-FR" sz="3200" dirty="0"/>
              <a:t>Salle de la Renaissance</a:t>
            </a:r>
          </a:p>
        </p:txBody>
      </p:sp>
    </p:spTree>
    <p:extLst>
      <p:ext uri="{BB962C8B-B14F-4D97-AF65-F5344CB8AC3E}">
        <p14:creationId xmlns:p14="http://schemas.microsoft.com/office/powerpoint/2010/main" val="2529205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B6EDCE-7086-0839-1A73-16084EE84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253" y="631466"/>
            <a:ext cx="3208290" cy="4275497"/>
          </a:xfrm>
          <a:prstGeom prst="rect">
            <a:avLst/>
          </a:prstGeo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D300B1FD-B7B7-02BD-7A0E-52D3EBBEC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525" y="2346782"/>
            <a:ext cx="3138488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86FCD9A-986A-6326-713A-9E34281D4BC7}"/>
              </a:ext>
            </a:extLst>
          </p:cNvPr>
          <p:cNvSpPr txBox="1"/>
          <p:nvPr/>
        </p:nvSpPr>
        <p:spPr>
          <a:xfrm>
            <a:off x="9642413" y="5199289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Formule repas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05DE1F-C7E8-8452-2404-645C458A3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669" y="1450457"/>
            <a:ext cx="3233730" cy="43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35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035A4B2-E524-DAF7-35B5-AAD775205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5544">
            <a:off x="1776073" y="664367"/>
            <a:ext cx="3496866" cy="466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69D8C990-41F9-61D3-448A-2356028FF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466" y="514350"/>
            <a:ext cx="3496867" cy="466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FB6BC1E-2217-166C-BB5D-562DCA510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3778">
            <a:off x="8303243" y="777497"/>
            <a:ext cx="3505673" cy="467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089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AD2C367-02F8-8C80-2F51-3F68F778E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44" y="415898"/>
            <a:ext cx="2733378" cy="36475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1FD792-598C-9EF2-C0EB-FD2BD7823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037" y="2564891"/>
            <a:ext cx="2741408" cy="36535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1A5589-47C8-02FD-0A59-0DBDEE5D4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9005" y="2570888"/>
            <a:ext cx="2735664" cy="36475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DEFCCA-E55E-8758-200C-081A95EA3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084" y="415898"/>
            <a:ext cx="2735664" cy="36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06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603145F-F083-42AE-BFDE-9FFD7ED01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222" y="349126"/>
            <a:ext cx="4759643" cy="356973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C9A222A-0F97-B689-FFAD-C7F824500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9228">
            <a:off x="8540016" y="1469331"/>
            <a:ext cx="3398629" cy="453543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CD95DA-0506-0E98-BB19-52E56464E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76021">
            <a:off x="1036582" y="1458604"/>
            <a:ext cx="3443171" cy="45908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1020B6-FBC3-6825-DCDF-1C127534BF78}"/>
              </a:ext>
            </a:extLst>
          </p:cNvPr>
          <p:cNvSpPr txBox="1"/>
          <p:nvPr/>
        </p:nvSpPr>
        <p:spPr>
          <a:xfrm>
            <a:off x="3722914" y="6139543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Close up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838F6A7-685C-53BA-1248-FDF22792C926}"/>
              </a:ext>
            </a:extLst>
          </p:cNvPr>
          <p:cNvSpPr txBox="1"/>
          <p:nvPr/>
        </p:nvSpPr>
        <p:spPr>
          <a:xfrm>
            <a:off x="8483595" y="6107659"/>
            <a:ext cx="2295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Spectacle scénique</a:t>
            </a:r>
          </a:p>
        </p:txBody>
      </p:sp>
    </p:spTree>
    <p:extLst>
      <p:ext uri="{BB962C8B-B14F-4D97-AF65-F5344CB8AC3E}">
        <p14:creationId xmlns:p14="http://schemas.microsoft.com/office/powerpoint/2010/main" val="539137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35775-324A-36F4-2577-B3C4C8548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0083-9FE3-32A1-3B66-7A1A61F9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481" y="436702"/>
            <a:ext cx="9486690" cy="1144838"/>
          </a:xfrm>
        </p:spPr>
        <p:txBody>
          <a:bodyPr/>
          <a:lstStyle/>
          <a:p>
            <a:pPr algn="r"/>
            <a:r>
              <a:rPr lang="fr-FR" dirty="0"/>
              <a:t>Les temps forts de l’année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44262D-0331-CF2D-D39E-B933D3E9F40E}"/>
              </a:ext>
            </a:extLst>
          </p:cNvPr>
          <p:cNvSpPr txBox="1"/>
          <p:nvPr/>
        </p:nvSpPr>
        <p:spPr>
          <a:xfrm>
            <a:off x="3379879" y="3265714"/>
            <a:ext cx="572304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/>
              <a:t>Janvier &amp; novembre 2023</a:t>
            </a:r>
          </a:p>
          <a:p>
            <a:pPr algn="ctr"/>
            <a:r>
              <a:rPr lang="fr-FR" sz="3200" dirty="0"/>
              <a:t>Réunions Mairie, CAUE, ABF</a:t>
            </a:r>
          </a:p>
        </p:txBody>
      </p:sp>
    </p:spTree>
    <p:extLst>
      <p:ext uri="{BB962C8B-B14F-4D97-AF65-F5344CB8AC3E}">
        <p14:creationId xmlns:p14="http://schemas.microsoft.com/office/powerpoint/2010/main" val="1852192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3D0CF-49FB-C760-74B0-F1512ED38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532" y="455363"/>
            <a:ext cx="6014652" cy="1000214"/>
          </a:xfrm>
        </p:spPr>
        <p:txBody>
          <a:bodyPr>
            <a:noAutofit/>
          </a:bodyPr>
          <a:lstStyle/>
          <a:p>
            <a:pPr algn="r"/>
            <a:r>
              <a:rPr lang="fr-FR" sz="3600" dirty="0"/>
              <a:t>Charte signalétique &amp; devantures</a:t>
            </a:r>
          </a:p>
        </p:txBody>
      </p:sp>
      <p:pic>
        <p:nvPicPr>
          <p:cNvPr id="4" name="Image 3" descr="Une image contenant texte, livre, bâtiment, plein air&#10;&#10;Description générée automatiquement">
            <a:extLst>
              <a:ext uri="{FF2B5EF4-FFF2-40B4-BE49-F238E27FC236}">
                <a16:creationId xmlns:a16="http://schemas.microsoft.com/office/drawing/2014/main" id="{7ED16EC9-D952-8C51-2A29-CC133C884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419" y="186613"/>
            <a:ext cx="4517630" cy="6589251"/>
          </a:xfrm>
          <a:prstGeom prst="rect">
            <a:avLst/>
          </a:prstGeom>
        </p:spPr>
      </p:pic>
      <p:pic>
        <p:nvPicPr>
          <p:cNvPr id="8" name="Image 7" descr="Une image contenant texte, livre, Publication, papier&#10;&#10;Description générée automatiquement">
            <a:extLst>
              <a:ext uri="{FF2B5EF4-FFF2-40B4-BE49-F238E27FC236}">
                <a16:creationId xmlns:a16="http://schemas.microsoft.com/office/drawing/2014/main" id="{A0FC8D10-2417-39C6-AAA2-0D375331B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361" y="2183363"/>
            <a:ext cx="6214364" cy="4592501"/>
          </a:xfrm>
          <a:prstGeom prst="rect">
            <a:avLst/>
          </a:prstGeom>
        </p:spPr>
      </p:pic>
      <p:pic>
        <p:nvPicPr>
          <p:cNvPr id="12" name="Image 11" descr="Une image contenant texte, livre, Publication, Impression&#10;&#10;Description générée automatiquement">
            <a:extLst>
              <a:ext uri="{FF2B5EF4-FFF2-40B4-BE49-F238E27FC236}">
                <a16:creationId xmlns:a16="http://schemas.microsoft.com/office/drawing/2014/main" id="{EE985C99-9F5B-C063-DE4F-5F0B2E731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351" y="1297724"/>
            <a:ext cx="3716640" cy="547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26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livre, bâtiment, plein air&#10;&#10;Description générée automatiquement">
            <a:extLst>
              <a:ext uri="{FF2B5EF4-FFF2-40B4-BE49-F238E27FC236}">
                <a16:creationId xmlns:a16="http://schemas.microsoft.com/office/drawing/2014/main" id="{7ED16EC9-D952-8C51-2A29-CC133C884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419" y="186613"/>
            <a:ext cx="4517630" cy="6589251"/>
          </a:xfrm>
          <a:prstGeom prst="rect">
            <a:avLst/>
          </a:prstGeom>
        </p:spPr>
      </p:pic>
      <p:pic>
        <p:nvPicPr>
          <p:cNvPr id="6" name="Image 5" descr="Une image contenant texte, journal, bâtiment, papier&#10;&#10;Description générée automatiquement">
            <a:extLst>
              <a:ext uri="{FF2B5EF4-FFF2-40B4-BE49-F238E27FC236}">
                <a16:creationId xmlns:a16="http://schemas.microsoft.com/office/drawing/2014/main" id="{A46E3D36-B986-D7D4-3042-7016C4021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049" y="1059227"/>
            <a:ext cx="3850110" cy="5716637"/>
          </a:xfrm>
          <a:prstGeom prst="rect">
            <a:avLst/>
          </a:prstGeom>
        </p:spPr>
      </p:pic>
      <p:pic>
        <p:nvPicPr>
          <p:cNvPr id="10" name="Image 9" descr="Une image contenant texte, livre, menu, Impression&#10;&#10;Description générée automatiquement">
            <a:extLst>
              <a:ext uri="{FF2B5EF4-FFF2-40B4-BE49-F238E27FC236}">
                <a16:creationId xmlns:a16="http://schemas.microsoft.com/office/drawing/2014/main" id="{ACBBC4B7-D750-7B19-7808-10C0E2F59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447" y="2453195"/>
            <a:ext cx="5831556" cy="432266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88D80143-E1E3-2859-0583-2BF0080E2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021" y="284527"/>
            <a:ext cx="5439748" cy="1549400"/>
          </a:xfrm>
        </p:spPr>
        <p:txBody>
          <a:bodyPr>
            <a:noAutofit/>
          </a:bodyPr>
          <a:lstStyle/>
          <a:p>
            <a:pPr algn="r"/>
            <a:r>
              <a:rPr lang="fr-FR" sz="3600" dirty="0"/>
              <a:t>Charte signalétique &amp; devantures</a:t>
            </a:r>
          </a:p>
        </p:txBody>
      </p:sp>
    </p:spTree>
    <p:extLst>
      <p:ext uri="{BB962C8B-B14F-4D97-AF65-F5344CB8AC3E}">
        <p14:creationId xmlns:p14="http://schemas.microsoft.com/office/powerpoint/2010/main" val="3683665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CAFA93D-7B46-3A61-DAD4-58F77ACAE381}"/>
              </a:ext>
            </a:extLst>
          </p:cNvPr>
          <p:cNvSpPr txBox="1"/>
          <p:nvPr/>
        </p:nvSpPr>
        <p:spPr>
          <a:xfrm>
            <a:off x="4068147" y="3136612"/>
            <a:ext cx="3601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</a:rPr>
              <a:t>2023 …</a:t>
            </a:r>
          </a:p>
          <a:p>
            <a:endParaRPr lang="fr-FR" sz="3200" dirty="0">
              <a:solidFill>
                <a:srgbClr val="FFFF00"/>
              </a:solidFill>
            </a:endParaRPr>
          </a:p>
          <a:p>
            <a:r>
              <a:rPr lang="fr-FR" sz="3200" dirty="0">
                <a:solidFill>
                  <a:srgbClr val="FFFF00"/>
                </a:solidFill>
              </a:rPr>
              <a:t>		The end</a:t>
            </a:r>
          </a:p>
        </p:txBody>
      </p:sp>
    </p:spTree>
    <p:extLst>
      <p:ext uri="{BB962C8B-B14F-4D97-AF65-F5344CB8AC3E}">
        <p14:creationId xmlns:p14="http://schemas.microsoft.com/office/powerpoint/2010/main" val="1183900249"/>
      </p:ext>
    </p:extLst>
  </p:cSld>
  <p:clrMapOvr>
    <a:masterClrMapping/>
  </p:clrMapOvr>
</p:sld>
</file>

<file path=ppt/theme/theme1.xml><?xml version="1.0" encoding="utf-8"?>
<a:theme xmlns:a="http://schemas.openxmlformats.org/drawingml/2006/main" name="InterweaveVTI">
  <a:themeElements>
    <a:clrScheme name="Interweave-R1">
      <a:dk1>
        <a:srgbClr val="000000"/>
      </a:dk1>
      <a:lt1>
        <a:srgbClr val="FFFFFF"/>
      </a:lt1>
      <a:dk2>
        <a:srgbClr val="292C2D"/>
      </a:dk2>
      <a:lt2>
        <a:srgbClr val="DDDEDD"/>
      </a:lt2>
      <a:accent1>
        <a:srgbClr val="0BA5E8"/>
      </a:accent1>
      <a:accent2>
        <a:srgbClr val="5066E1"/>
      </a:accent2>
      <a:accent3>
        <a:srgbClr val="894EC0"/>
      </a:accent3>
      <a:accent4>
        <a:srgbClr val="E54196"/>
      </a:accent4>
      <a:accent5>
        <a:srgbClr val="BE4449"/>
      </a:accent5>
      <a:accent6>
        <a:srgbClr val="F55822"/>
      </a:accent6>
      <a:hlink>
        <a:srgbClr val="C22DD8"/>
      </a:hlink>
      <a:folHlink>
        <a:srgbClr val="737F82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215</Words>
  <Application>Microsoft Office PowerPoint</Application>
  <PresentationFormat>Grand écran</PresentationFormat>
  <Paragraphs>58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4" baseType="lpstr">
      <vt:lpstr>Arial</vt:lpstr>
      <vt:lpstr>Neue Haas Grotesk Text Pro</vt:lpstr>
      <vt:lpstr>InterweaveVTI</vt:lpstr>
      <vt:lpstr>Rétrospective 2023</vt:lpstr>
      <vt:lpstr>Toutes les dates</vt:lpstr>
      <vt:lpstr>Les temps forts de l’année</vt:lpstr>
      <vt:lpstr>Présentation PowerPoint</vt:lpstr>
      <vt:lpstr>Les temps forts de l’année</vt:lpstr>
      <vt:lpstr>Présentation PowerPoint</vt:lpstr>
      <vt:lpstr>Présentation PowerPoint</vt:lpstr>
      <vt:lpstr>Les temps forts de l’année</vt:lpstr>
      <vt:lpstr>Présentation PowerPoint</vt:lpstr>
      <vt:lpstr>Les temps forts de l’année</vt:lpstr>
      <vt:lpstr>Présentation PowerPoint</vt:lpstr>
      <vt:lpstr>Présentation PowerPoint</vt:lpstr>
      <vt:lpstr>Les temps forts de l’année</vt:lpstr>
      <vt:lpstr>Présentation PowerPoint</vt:lpstr>
      <vt:lpstr>Présentation PowerPoint</vt:lpstr>
      <vt:lpstr>Présentation PowerPoint</vt:lpstr>
      <vt:lpstr>Présentation PowerPoint</vt:lpstr>
      <vt:lpstr>Les temps forts de l’année</vt:lpstr>
      <vt:lpstr>Charte signalétique &amp; devantures</vt:lpstr>
      <vt:lpstr>Charte signalétique &amp; devantures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Rétrospective 2023</dc:title>
  <dc:creator>claudine DALLET</dc:creator>
  <cp:lastModifiedBy>claudine DALLET</cp:lastModifiedBy>
  <cp:revision>2</cp:revision>
  <dcterms:created xsi:type="dcterms:W3CDTF">2024-03-03T14:15:04Z</dcterms:created>
  <dcterms:modified xsi:type="dcterms:W3CDTF">2024-03-23T16:50:20Z</dcterms:modified>
</cp:coreProperties>
</file>